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Merriweather" panose="00000500000000000000" pitchFamily="2" charset="0"/>
      <p:regular r:id="rId9"/>
      <p:bold r:id="rId10"/>
    </p:embeddedFont>
    <p:embeddedFont>
      <p:font typeface="Merriweather Bold" panose="00000800000000000000" pitchFamily="2" charset="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720"/>
    <a:srgbClr val="091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60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0455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9864" y="645200"/>
            <a:ext cx="7504271" cy="4040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950"/>
              </a:lnSpc>
              <a:buNone/>
            </a:pPr>
            <a:r>
              <a:rPr lang="en-US" sz="6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Used Car Prices: A Regression ML Model Optimized with OPTUNA</a:t>
            </a:r>
            <a:endParaRPr lang="en-US" sz="6350" dirty="0"/>
          </a:p>
        </p:txBody>
      </p:sp>
      <p:sp>
        <p:nvSpPr>
          <p:cNvPr id="4" name="Text 1"/>
          <p:cNvSpPr/>
          <p:nvPr/>
        </p:nvSpPr>
        <p:spPr>
          <a:xfrm>
            <a:off x="819864" y="5037534"/>
            <a:ext cx="7504271" cy="1873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presentation explores a machine learning model built to predict used car prices. We use a regression model optimized using OPTUNA, a hyperparameter optimization library. This model can provide valuable insights for buyers and sellers in the used car market.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19864" y="7191970"/>
            <a:ext cx="374690" cy="374690"/>
          </a:xfrm>
          <a:prstGeom prst="roundRect">
            <a:avLst>
              <a:gd name="adj" fmla="val 24401734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484" y="7199590"/>
            <a:ext cx="359450" cy="359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11593" y="7174468"/>
            <a:ext cx="2504837" cy="409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3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Karthikeyan V</a:t>
            </a:r>
            <a:endParaRPr lang="en-US" sz="2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20535"/>
            <a:ext cx="1233844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Overview of the Used Car Pricing Dataset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80880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Features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3441144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Make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92227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403407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88453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Mileage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365671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Engine Size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5846802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Transmission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327934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Body Style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372576" y="280880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Variable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5372576" y="3441144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target variable in this dataset is the price of the used car. This is the value we aim to predict using the model.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9881354" y="280880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Preprocessing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9881354" y="3441144"/>
            <a:ext cx="3898940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Before building the model, data preprocessing is crucial. This involves handling missing values, converting categorical features, and scaling numerical features.</a:t>
            </a:r>
            <a:endParaRPr lang="en-US" sz="19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C5F785-CBE0-2657-F86E-82F5479D8233}"/>
              </a:ext>
            </a:extLst>
          </p:cNvPr>
          <p:cNvSpPr/>
          <p:nvPr/>
        </p:nvSpPr>
        <p:spPr>
          <a:xfrm>
            <a:off x="12546563" y="7657322"/>
            <a:ext cx="2027854" cy="503853"/>
          </a:xfrm>
          <a:prstGeom prst="rect">
            <a:avLst/>
          </a:prstGeom>
          <a:solidFill>
            <a:srgbClr val="09161D"/>
          </a:solidFill>
          <a:ln>
            <a:solidFill>
              <a:srgbClr val="0917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30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831" y="3236714"/>
            <a:ext cx="8009692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Building the Regression Model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831" y="4536758"/>
            <a:ext cx="13144738" cy="22860"/>
          </a:xfrm>
          <a:prstGeom prst="roundRect">
            <a:avLst>
              <a:gd name="adj" fmla="val 389965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2851309" y="4536698"/>
            <a:ext cx="22860" cy="742831"/>
          </a:xfrm>
          <a:prstGeom prst="roundRect">
            <a:avLst>
              <a:gd name="adj" fmla="val 389965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2624018" y="4297978"/>
            <a:ext cx="477560" cy="47756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792730" y="4377511"/>
            <a:ext cx="140137" cy="318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1536263" y="5491877"/>
            <a:ext cx="2653070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Selection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55000" y="5950744"/>
            <a:ext cx="3815715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explored various regression models, including linear regression, decision trees, and random forests, to find the best fit for our dataset.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03532" y="4536698"/>
            <a:ext cx="22860" cy="742831"/>
          </a:xfrm>
          <a:prstGeom prst="roundRect">
            <a:avLst>
              <a:gd name="adj" fmla="val 389965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7076242" y="4297978"/>
            <a:ext cx="477560" cy="47756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19831" y="4377511"/>
            <a:ext cx="190381" cy="318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5988606" y="5491877"/>
            <a:ext cx="2653070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Training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5407223" y="5950744"/>
            <a:ext cx="3815834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selected model was trained on the preprocessed data, allowing it to learn patterns and relationships between features and car prices.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755874" y="4536698"/>
            <a:ext cx="22860" cy="742831"/>
          </a:xfrm>
          <a:prstGeom prst="roundRect">
            <a:avLst>
              <a:gd name="adj" fmla="val 389965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11528584" y="4297978"/>
            <a:ext cx="477560" cy="477560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678245" y="4377511"/>
            <a:ext cx="178237" cy="318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440948" y="5491877"/>
            <a:ext cx="2653070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Evaluation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9859566" y="5950744"/>
            <a:ext cx="3815834" cy="1697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evaluated the trained model's performance using metrics like R-squared and mean squared error to assess its accuracy and predictive power.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100DBE5-23EE-34E4-C185-39A8B1CA5360}"/>
              </a:ext>
            </a:extLst>
          </p:cNvPr>
          <p:cNvSpPr/>
          <p:nvPr/>
        </p:nvSpPr>
        <p:spPr>
          <a:xfrm>
            <a:off x="12863803" y="7775853"/>
            <a:ext cx="1710613" cy="385322"/>
          </a:xfrm>
          <a:prstGeom prst="rect">
            <a:avLst/>
          </a:prstGeom>
          <a:solidFill>
            <a:srgbClr val="09161D"/>
          </a:solidFill>
          <a:ln>
            <a:solidFill>
              <a:srgbClr val="0917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823" y="891778"/>
            <a:ext cx="7717155" cy="1273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Hyperparameter Optimization with OPTUNA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199823" y="2471499"/>
            <a:ext cx="3756660" cy="2820353"/>
          </a:xfrm>
          <a:prstGeom prst="roundRect">
            <a:avLst>
              <a:gd name="adj" fmla="val 30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1278" y="2682954"/>
            <a:ext cx="2547937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Hyperparameters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1278" y="3123724"/>
            <a:ext cx="3333750" cy="1956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Hyperparameters control the learning process of a machine learning model. They are not learned from data but need to be manually tuned for optimal performance.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318" y="2471499"/>
            <a:ext cx="3756660" cy="2820353"/>
          </a:xfrm>
          <a:prstGeom prst="roundRect">
            <a:avLst>
              <a:gd name="adj" fmla="val 30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1773" y="2682954"/>
            <a:ext cx="2547937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OPTUNA's Role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1773" y="3123724"/>
            <a:ext cx="3333750" cy="1956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OPTUNA is a library that automates hyperparameter optimization. It efficiently explores different combinations of hyperparameters to find the best settings for our model.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199823" y="5495687"/>
            <a:ext cx="7717155" cy="1842016"/>
          </a:xfrm>
          <a:prstGeom prst="roundRect">
            <a:avLst>
              <a:gd name="adj" fmla="val 464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1278" y="5707142"/>
            <a:ext cx="342411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Improvement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1278" y="6147911"/>
            <a:ext cx="7294245" cy="978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By using OPTUNA, we significantly improved the model's performance, achieving more accurate predictions and better generalization on unseen data.</a:t>
            </a:r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214B2B-452C-10B4-401E-1FBF89EB38AE}"/>
              </a:ext>
            </a:extLst>
          </p:cNvPr>
          <p:cNvSpPr/>
          <p:nvPr/>
        </p:nvSpPr>
        <p:spPr>
          <a:xfrm>
            <a:off x="12546563" y="7657322"/>
            <a:ext cx="2027854" cy="503853"/>
          </a:xfrm>
          <a:prstGeom prst="rect">
            <a:avLst/>
          </a:prstGeom>
          <a:solidFill>
            <a:srgbClr val="09161D"/>
          </a:solidFill>
          <a:ln>
            <a:solidFill>
              <a:srgbClr val="0917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7392710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Deploying the Model using Gradio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Gradio Interface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Gradio is a library that simplifies the process of deploying machine learning models as user-friendly web applications.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37470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Prediction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model, deployed using Gradio, allows users to input used car features and instantly receive a price prediction from the trained model.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Accessibility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Gradio interface makes our model accessible to a broader audience, enabling anyone to use it for their used car price estimations.</a:t>
            </a:r>
            <a:endParaRPr lang="en-US" sz="13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DB9D2A-37AF-4AFD-F674-A9A4841B810B}"/>
              </a:ext>
            </a:extLst>
          </p:cNvPr>
          <p:cNvSpPr/>
          <p:nvPr/>
        </p:nvSpPr>
        <p:spPr>
          <a:xfrm>
            <a:off x="12546563" y="7657322"/>
            <a:ext cx="2027854" cy="503853"/>
          </a:xfrm>
          <a:prstGeom prst="rect">
            <a:avLst/>
          </a:prstGeom>
          <a:solidFill>
            <a:srgbClr val="09161D"/>
          </a:solidFill>
          <a:ln>
            <a:solidFill>
              <a:srgbClr val="0917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591" y="680799"/>
            <a:ext cx="7607618" cy="1371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 and Next Steps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4591" y="2628781"/>
            <a:ext cx="493871" cy="493871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018" y="2711053"/>
            <a:ext cx="14489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967895" y="2628781"/>
            <a:ext cx="2743795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Accuracy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67895" y="3103483"/>
            <a:ext cx="2980849" cy="2107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optimized regression model consistently predicts used car prices with high accuracy, providing valuable insights for buyers and sellers.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8176" y="2628781"/>
            <a:ext cx="493871" cy="493871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16647" y="2711053"/>
            <a:ext cx="19692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881479" y="2628781"/>
            <a:ext cx="2980849" cy="686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Hyperparameter Optimization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81479" y="3446502"/>
            <a:ext cx="2980849" cy="2107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OPTUNA proves to be an effective tool for hyperparameter tuning, significantly improving model performance and achieving optimal results.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54591" y="6020276"/>
            <a:ext cx="493871" cy="493871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09253" y="6102548"/>
            <a:ext cx="18442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967895" y="6020276"/>
            <a:ext cx="3650933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User-Friendly Deployment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67895" y="6494978"/>
            <a:ext cx="6894314" cy="1053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Gradio provides a user-friendly interface for deploying our model, making it accessible to a wider audience and facilitating real-world applications.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7EBA7E-09D6-FB1E-C8F7-34F79D036AA6}"/>
              </a:ext>
            </a:extLst>
          </p:cNvPr>
          <p:cNvSpPr/>
          <p:nvPr/>
        </p:nvSpPr>
        <p:spPr>
          <a:xfrm>
            <a:off x="12546563" y="7657322"/>
            <a:ext cx="2027854" cy="503853"/>
          </a:xfrm>
          <a:prstGeom prst="rect">
            <a:avLst/>
          </a:prstGeom>
          <a:solidFill>
            <a:srgbClr val="09161D"/>
          </a:solidFill>
          <a:ln>
            <a:solidFill>
              <a:srgbClr val="0917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457</Words>
  <Application>Microsoft Office PowerPoint</Application>
  <PresentationFormat>Custom</PresentationFormat>
  <Paragraphs>56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Merriweather Bold</vt:lpstr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Karthikeyan V</cp:lastModifiedBy>
  <cp:revision>2</cp:revision>
  <dcterms:created xsi:type="dcterms:W3CDTF">2024-10-31T23:40:19Z</dcterms:created>
  <dcterms:modified xsi:type="dcterms:W3CDTF">2024-11-02T23:02:27Z</dcterms:modified>
</cp:coreProperties>
</file>